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86754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Wobbly Knees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pepper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Bridge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line.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5C90471-1240-4F34-B6F8-EA979F0513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75017"/>
            <a:ext cx="7025776" cy="423636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Wobbly Knees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Wobbly Knees is a 15 round, 65 point, Comstock course of fire. There are 5 IPSC targets, 2 pepper poppers,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railing on the bridge is NOT part of the shooting area and cannot be used for support </a:t>
            </a:r>
            <a:r>
              <a:rPr lang="en-US" u="sng" dirty="0"/>
              <a:t>while firing</a:t>
            </a:r>
            <a:r>
              <a:rPr lang="en-US" dirty="0"/>
              <a:t>. The platform itself is part of the shooting area.</a:t>
            </a:r>
          </a:p>
          <a:p>
            <a:endParaRPr lang="en-US" dirty="0"/>
          </a:p>
          <a:p>
            <a:r>
              <a:rPr lang="en-US" dirty="0"/>
              <a:t>Handgun start position is one foot inside, one foot outside of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one foot inside, one foot outside of the shooting area.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201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2020-09-18T19:27:17Z</dcterms:modified>
  <cp:category>Shooting</cp:category>
</cp:coreProperties>
</file>

<file path=docProps/thumbnail.jpeg>
</file>